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62" r:id="rId4"/>
    <p:sldId id="261" r:id="rId5"/>
    <p:sldId id="260" r:id="rId6"/>
    <p:sldId id="259" r:id="rId7"/>
    <p:sldId id="256" r:id="rId8"/>
    <p:sldId id="25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474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384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088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191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66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956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008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6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133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147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6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4A741-37D6-4BBD-A982-68C1AE0E3FCE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B12F3-6CD4-4C7D-AF7A-1097FBCF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327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378" t="10960" r="13043" b="14600"/>
          <a:stretch/>
        </p:blipFill>
        <p:spPr>
          <a:xfrm>
            <a:off x="600502" y="487994"/>
            <a:ext cx="11054686" cy="620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21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4668" t="11490" r="16731" b="14630"/>
          <a:stretch/>
        </p:blipFill>
        <p:spPr>
          <a:xfrm>
            <a:off x="914400" y="518615"/>
            <a:ext cx="10631604" cy="643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86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3007" t="10588" r="12728" b="14412"/>
          <a:stretch/>
        </p:blipFill>
        <p:spPr>
          <a:xfrm>
            <a:off x="535928" y="423079"/>
            <a:ext cx="11080762" cy="629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77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272" t="10029" r="13149" b="14599"/>
          <a:stretch/>
        </p:blipFill>
        <p:spPr>
          <a:xfrm>
            <a:off x="568341" y="600500"/>
            <a:ext cx="10800244" cy="613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56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3742" t="14319" r="13043" b="14412"/>
          <a:stretch/>
        </p:blipFill>
        <p:spPr>
          <a:xfrm>
            <a:off x="436728" y="455481"/>
            <a:ext cx="11150221" cy="61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13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693" t="10028" r="12728" b="14412"/>
          <a:stretch/>
        </p:blipFill>
        <p:spPr>
          <a:xfrm>
            <a:off x="627797" y="327546"/>
            <a:ext cx="11024053" cy="627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48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3114" t="11707" r="12728" b="14412"/>
          <a:stretch/>
        </p:blipFill>
        <p:spPr>
          <a:xfrm>
            <a:off x="1296538" y="627797"/>
            <a:ext cx="9648966" cy="54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65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484" t="10774" r="12196" b="14972"/>
          <a:stretch/>
        </p:blipFill>
        <p:spPr>
          <a:xfrm>
            <a:off x="436730" y="337833"/>
            <a:ext cx="11382231" cy="630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502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Julia_N</dc:creator>
  <cp:lastModifiedBy>Julia_N</cp:lastModifiedBy>
  <cp:revision>3</cp:revision>
  <dcterms:created xsi:type="dcterms:W3CDTF">2020-11-10T14:45:57Z</dcterms:created>
  <dcterms:modified xsi:type="dcterms:W3CDTF">2020-11-11T05:09:31Z</dcterms:modified>
</cp:coreProperties>
</file>